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7abc603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17abc603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7abc603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17abc603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17abc603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17abc603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7abc603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17abc603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Form Elements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129325"/>
            <a:ext cx="6334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Allows a user to enter data that is sent to a server for processing.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Shipping or credit card data to order a product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Retrieve search results from a search engine.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&lt;form&gt; tag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2338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Form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2998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&lt;select&gt;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&lt;textarea&gt;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&lt;button&gt;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&lt;fieldset&gt;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&lt;legend&gt;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&lt;datalist&gt;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3949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Form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2626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&lt;select&gt; element defines a drop-down list.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3082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3246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&lt;textarea&gt; element defines a multi-line input field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(a text area)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5683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Textarea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